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f8495bfa79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f8495bfa79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f8495bfa79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f8495bfa79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f8495bfa79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f8495bfa79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f8495bfa79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f8495bfa79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f8495bfa79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f8495bfa79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f8495bfa79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f8495bfa79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f8495bfa79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f8495bfa79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f8495bfa79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f8495bfa79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f8495bfa79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f8495bfa79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f8495bfa79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f8495bfa7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f8495bfa79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f8495bfa79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f8495bfa79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f8495bfa79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f8495bfa79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f8495bfa79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f8495bfa79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f8495bfa79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f8495bfa79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f8495bfa79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f8495bfa79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f8495bfa79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f8495bfa79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f8495bfa79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Try to remember as many words from this list as you can.</a:t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268250"/>
            <a:ext cx="1885108" cy="47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Pencil</a:t>
            </a:r>
            <a:endParaRPr/>
          </a:p>
        </p:txBody>
      </p:sp>
      <p:pic>
        <p:nvPicPr>
          <p:cNvPr id="109" name="Google Shape;10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268250"/>
            <a:ext cx="1885108" cy="47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Transport</a:t>
            </a:r>
            <a:endParaRPr/>
          </a:p>
        </p:txBody>
      </p:sp>
      <p:pic>
        <p:nvPicPr>
          <p:cNvPr id="115" name="Google Shape;11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268250"/>
            <a:ext cx="1885108" cy="47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Wet</a:t>
            </a:r>
            <a:endParaRPr/>
          </a:p>
        </p:txBody>
      </p:sp>
      <p:pic>
        <p:nvPicPr>
          <p:cNvPr id="121" name="Google Shape;121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268250"/>
            <a:ext cx="1885108" cy="47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Purple</a:t>
            </a:r>
            <a:endParaRPr/>
          </a:p>
        </p:txBody>
      </p:sp>
      <p:pic>
        <p:nvPicPr>
          <p:cNvPr id="127" name="Google Shape;127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268250"/>
            <a:ext cx="1885108" cy="47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School</a:t>
            </a:r>
            <a:endParaRPr/>
          </a:p>
        </p:txBody>
      </p:sp>
      <p:pic>
        <p:nvPicPr>
          <p:cNvPr id="133" name="Google Shape;133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268250"/>
            <a:ext cx="1885108" cy="47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Pijamas</a:t>
            </a:r>
            <a:endParaRPr/>
          </a:p>
        </p:txBody>
      </p:sp>
      <p:pic>
        <p:nvPicPr>
          <p:cNvPr id="139" name="Google Shape;139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268250"/>
            <a:ext cx="1885108" cy="47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8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Pigeon</a:t>
            </a:r>
            <a:endParaRPr/>
          </a:p>
        </p:txBody>
      </p:sp>
      <p:pic>
        <p:nvPicPr>
          <p:cNvPr id="145" name="Google Shape;145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268250"/>
            <a:ext cx="1885108" cy="47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9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Night</a:t>
            </a:r>
            <a:endParaRPr/>
          </a:p>
        </p:txBody>
      </p:sp>
      <p:pic>
        <p:nvPicPr>
          <p:cNvPr id="151" name="Google Shape;151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268250"/>
            <a:ext cx="1885108" cy="47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Share with your partner the words you can remember</a:t>
            </a:r>
            <a:endParaRPr/>
          </a:p>
        </p:txBody>
      </p:sp>
      <p:sp>
        <p:nvSpPr>
          <p:cNvPr id="157" name="Google Shape;157;p30"/>
          <p:cNvSpPr txBox="1"/>
          <p:nvPr>
            <p:ph type="ctrTitle"/>
          </p:nvPr>
        </p:nvSpPr>
        <p:spPr>
          <a:xfrm>
            <a:off x="80208" y="257175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/>
              <a:t>...and count them.</a:t>
            </a:r>
            <a:endParaRPr sz="4400"/>
          </a:p>
        </p:txBody>
      </p:sp>
      <p:pic>
        <p:nvPicPr>
          <p:cNvPr id="158" name="Google Shape;158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268250"/>
            <a:ext cx="1885108" cy="47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Ready?</a:t>
            </a:r>
            <a:endParaRPr/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268250"/>
            <a:ext cx="1885108" cy="47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Blueprint</a:t>
            </a:r>
            <a:endParaRPr/>
          </a:p>
        </p:txBody>
      </p:sp>
      <p:pic>
        <p:nvPicPr>
          <p:cNvPr id="67" name="Google Shape;6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268250"/>
            <a:ext cx="1885108" cy="47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Orange</a:t>
            </a:r>
            <a:endParaRPr/>
          </a:p>
        </p:txBody>
      </p:sp>
      <p:pic>
        <p:nvPicPr>
          <p:cNvPr id="73" name="Google Shape;7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268250"/>
            <a:ext cx="1885108" cy="47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Music</a:t>
            </a:r>
            <a:endParaRPr/>
          </a:p>
        </p:txBody>
      </p:sp>
      <p:pic>
        <p:nvPicPr>
          <p:cNvPr id="79" name="Google Shape;7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268250"/>
            <a:ext cx="1885108" cy="47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Kiwi</a:t>
            </a:r>
            <a:endParaRPr/>
          </a:p>
        </p:txBody>
      </p:sp>
      <p:pic>
        <p:nvPicPr>
          <p:cNvPr id="85" name="Google Shape;8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268250"/>
            <a:ext cx="1885108" cy="47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Germany</a:t>
            </a:r>
            <a:endParaRPr/>
          </a:p>
        </p:txBody>
      </p:sp>
      <p:pic>
        <p:nvPicPr>
          <p:cNvPr id="91" name="Google Shape;9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268250"/>
            <a:ext cx="1885108" cy="47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Mountain</a:t>
            </a:r>
            <a:endParaRPr/>
          </a:p>
        </p:txBody>
      </p:sp>
      <p:pic>
        <p:nvPicPr>
          <p:cNvPr id="97" name="Google Shape;97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268250"/>
            <a:ext cx="1885108" cy="47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Tree</a:t>
            </a:r>
            <a:endParaRPr>
              <a:solidFill>
                <a:srgbClr val="FF0000"/>
              </a:solidFill>
            </a:endParaRPr>
          </a:p>
        </p:txBody>
      </p:sp>
      <p:pic>
        <p:nvPicPr>
          <p:cNvPr id="103" name="Google Shape;10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268250"/>
            <a:ext cx="1885108" cy="47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