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8495bfa7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8495bfa7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8495bfa79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8495bfa79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8495bfa7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8495bfa7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8495bfa7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8495bfa7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8495bfa7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8495bfa7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8495bfa7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8495bfa7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8495bfa7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8495bfa7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8495bfa79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8495bfa7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8495bfa7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8495bfa7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8495bfa7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8495bfa7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8495bfa7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8495bfa7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8495bfa7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8495bfa7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8495bfa7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8495bfa7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8495bfa7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8495bfa7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8495bfa7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8495bfa7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8495bfa79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8495bfa7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8495bfa7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8495bfa7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to remember as many words from this list as you can.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Pencil</a:t>
            </a:r>
            <a:endParaRPr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</a:t>
            </a:r>
            <a:endParaRPr/>
          </a:p>
        </p:txBody>
      </p:sp>
      <p:pic>
        <p:nvPicPr>
          <p:cNvPr id="115" name="Google Shape;1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Wet</a:t>
            </a:r>
            <a:endParaRPr/>
          </a:p>
        </p:txBody>
      </p:sp>
      <p:pic>
        <p:nvPicPr>
          <p:cNvPr id="121" name="Google Shape;12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Purple</a:t>
            </a:r>
            <a:endParaRPr/>
          </a:p>
        </p:txBody>
      </p:sp>
      <p:pic>
        <p:nvPicPr>
          <p:cNvPr id="127" name="Google Shape;12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</a:t>
            </a:r>
            <a:endParaRPr/>
          </a:p>
        </p:txBody>
      </p:sp>
      <p:pic>
        <p:nvPicPr>
          <p:cNvPr id="133" name="Google Shape;1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Pijamas</a:t>
            </a:r>
            <a:endParaRPr/>
          </a:p>
        </p:txBody>
      </p:sp>
      <p:pic>
        <p:nvPicPr>
          <p:cNvPr id="139" name="Google Shape;13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Pigeon</a:t>
            </a:r>
            <a:endParaRPr/>
          </a:p>
        </p:txBody>
      </p:sp>
      <p:pic>
        <p:nvPicPr>
          <p:cNvPr id="145" name="Google Shape;14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Night</a:t>
            </a:r>
            <a:endParaRPr/>
          </a:p>
        </p:txBody>
      </p:sp>
      <p:pic>
        <p:nvPicPr>
          <p:cNvPr id="151" name="Google Shape;15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with your partner the words you can remember</a:t>
            </a:r>
            <a:endParaRPr/>
          </a:p>
        </p:txBody>
      </p:sp>
      <p:sp>
        <p:nvSpPr>
          <p:cNvPr id="157" name="Google Shape;157;p30"/>
          <p:cNvSpPr txBox="1"/>
          <p:nvPr>
            <p:ph type="ctrTitle"/>
          </p:nvPr>
        </p:nvSpPr>
        <p:spPr>
          <a:xfrm>
            <a:off x="80208" y="25717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...and count them.</a:t>
            </a:r>
            <a:endParaRPr sz="4400"/>
          </a:p>
        </p:txBody>
      </p:sp>
      <p:pic>
        <p:nvPicPr>
          <p:cNvPr id="158" name="Google Shape;15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Ready?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Blueprint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Orange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Kiwi</a:t>
            </a:r>
            <a:endParaRPr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Germany</a:t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Mountain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Tree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8250"/>
            <a:ext cx="1885108" cy="4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